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63" r:id="rId3"/>
    <p:sldId id="257" r:id="rId4"/>
    <p:sldId id="258" r:id="rId5"/>
    <p:sldId id="264" r:id="rId7"/>
    <p:sldId id="270" r:id="rId8"/>
    <p:sldId id="271" r:id="rId9"/>
    <p:sldId id="272" r:id="rId10"/>
    <p:sldId id="273" r:id="rId11"/>
    <p:sldId id="274" r:id="rId12"/>
    <p:sldId id="259" r:id="rId13"/>
    <p:sldId id="275" r:id="rId14"/>
    <p:sldId id="276" r:id="rId15"/>
    <p:sldId id="260" r:id="rId16"/>
    <p:sldId id="261" r:id="rId17"/>
    <p:sldId id="262" r:id="rId18"/>
  </p:sldIdLst>
  <p:sldSz cx="9144000" cy="5143500" type="screen16x9"/>
  <p:notesSz cx="6858000" cy="9144000"/>
  <p:embeddedFontLst>
    <p:embeddedFont>
      <p:font typeface="Public Sans"/>
      <p:italic r:id="rId22"/>
      <p:boldItalic r:id="rId23"/>
    </p:embeddedFont>
    <p:embeddedFont>
      <p:font typeface="Calibri" panose="020F0502020204030204"/>
      <p:regular r:id="rId24"/>
    </p:embeddedFont>
    <p:embeddedFont>
      <p:font typeface="EB Garamond Medium"/>
      <p:regular r:id="rId25"/>
      <p:bold r:id="rId26"/>
      <p:italic r:id="rId27"/>
      <p:boldItalic r:id="rId28"/>
    </p:embeddedFont>
    <p:embeddedFont>
      <p:font typeface="EB Garamond"/>
      <p:regular r:id="rId29"/>
      <p:bold r:id="rId30"/>
      <p:italic r:id="rId31"/>
      <p:boldItalic r:id="rId32"/>
    </p:embeddedFont>
    <p:embeddedFont>
      <p:font typeface="EB Garamond SemiBold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75DB1FD-6078-41F0-A226-9138D3124F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7" Type="http://schemas.openxmlformats.org/officeDocument/2006/relationships/theme" Target="../theme/theme1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i="1" dirty="0" smtClean="0"/>
              <a:t>TASK - </a:t>
            </a:r>
            <a:r>
              <a:rPr lang="en-IN" altLang="en-US" sz="3200" i="1" dirty="0" smtClean="0"/>
              <a:t>3</a:t>
            </a:r>
            <a:endParaRPr lang="en-IN" altLang="en-US" sz="3200" i="1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" y="640080"/>
            <a:ext cx="72085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1" i="1" dirty="0" smtClean="0"/>
          </a:p>
          <a:p>
            <a:r>
              <a:rPr lang="en-US" b="1" i="1" u="sng" dirty="0" smtClean="0"/>
              <a:t>Calculator</a:t>
            </a:r>
            <a:r>
              <a:rPr lang="en-US" b="1" i="1" u="sng" dirty="0" smtClean="0"/>
              <a:t>:</a:t>
            </a:r>
            <a:endParaRPr lang="en-US" b="1" i="1" u="sng" dirty="0" smtClean="0"/>
          </a:p>
          <a:p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Create </a:t>
            </a:r>
            <a:r>
              <a:rPr lang="en-US" b="1" i="1" dirty="0" smtClean="0"/>
              <a:t>an HTML file with a form that includes the calculator inputs (numbers and operators) and a display field for the result.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Style </a:t>
            </a:r>
            <a:r>
              <a:rPr lang="en-US" b="1" i="1" dirty="0" smtClean="0"/>
              <a:t>the HTML form with CSS to make it visually appealing and easy to use.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Add </a:t>
            </a:r>
            <a:r>
              <a:rPr lang="en-US" b="1" i="1" dirty="0" smtClean="0"/>
              <a:t>JavaScript code to handle the calculator logic, including reading the user inputs, performing the calculation, and displaying the result.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Bind </a:t>
            </a:r>
            <a:r>
              <a:rPr lang="en-US" b="1" i="1" dirty="0" smtClean="0"/>
              <a:t>the JavaScript code to the HTML form using event listeners, so that the calculator responds to user input in real time.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Test </a:t>
            </a:r>
            <a:r>
              <a:rPr lang="en-US" b="1" i="1" dirty="0" smtClean="0"/>
              <a:t>the calculator thoroughly to make sure it works correctly and handles edge cases.</a:t>
            </a:r>
            <a:endParaRPr lang="en-US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460" y="525780"/>
            <a:ext cx="622554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/>
              <a:t>Text </a:t>
            </a:r>
            <a:r>
              <a:rPr lang="en-US" b="1" i="1" u="sng" dirty="0" smtClean="0"/>
              <a:t>Editor:</a:t>
            </a:r>
            <a:endParaRPr lang="en-US" b="1" i="1" u="sng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Create </a:t>
            </a:r>
            <a:r>
              <a:rPr lang="en-US" b="1" i="1" dirty="0" smtClean="0"/>
              <a:t>an HTML file with a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element where users can type </a:t>
            </a:r>
            <a:r>
              <a:rPr lang="en-US" b="1" i="1" dirty="0" smtClean="0"/>
              <a:t>text.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Style the HTML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with CSS to make it visually appealing and easy to use.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Add </a:t>
            </a:r>
            <a:r>
              <a:rPr lang="en-US" b="1" i="1" dirty="0" smtClean="0"/>
              <a:t>JavaScript code to handle text editing features, such as bold, italic, and underline formatting, as well as undo and redo functionality.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Bind </a:t>
            </a:r>
            <a:r>
              <a:rPr lang="en-US" b="1" i="1" dirty="0" smtClean="0"/>
              <a:t>the JavaScript code to the HTML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using event listeners, so that the text editor responds to user input in real time.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Add </a:t>
            </a:r>
            <a:r>
              <a:rPr lang="en-US" b="1" i="1" dirty="0" smtClean="0"/>
              <a:t>additional features as desired, such as the ability to save and load text files.</a:t>
            </a: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b="1" i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 smtClean="0"/>
              <a:t>Test </a:t>
            </a:r>
            <a:r>
              <a:rPr lang="en-US" b="1" i="1" dirty="0" smtClean="0"/>
              <a:t>the text editor thoroughly to make sure it works correctly and handles edge cases.</a:t>
            </a:r>
            <a:endParaRPr lang="en-US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SUMMARY 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711" y="1013460"/>
            <a:ext cx="4503489" cy="3627119"/>
          </a:xfrm>
        </p:spPr>
        <p:txBody>
          <a:bodyPr/>
          <a:lstStyle/>
          <a:p>
            <a:pPr>
              <a:buNone/>
            </a:pPr>
            <a:r>
              <a:rPr lang="en-US" b="1" i="1" u="sng" dirty="0" smtClean="0"/>
              <a:t>For a calculator</a:t>
            </a:r>
            <a:r>
              <a:rPr lang="en-US" b="1" i="1" u="sng" dirty="0" smtClean="0"/>
              <a:t>:</a:t>
            </a:r>
            <a:endParaRPr lang="en-US" b="1" i="1" u="sng" dirty="0" smtClean="0"/>
          </a:p>
          <a:p>
            <a:pPr>
              <a:buNone/>
            </a:pPr>
            <a:endParaRPr lang="en-US" b="1" i="1" u="sng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Create an HTML form with inputs and display field for the result.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Style the form with CSS.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Add JavaScript code to handle the calculator logic.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Bind the JavaScript code to the HTML form using event listeners.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Test the calculator thoroughly</a:t>
            </a:r>
            <a:r>
              <a:rPr lang="en-US" sz="1100" b="1" i="1" dirty="0" smtClean="0"/>
              <a:t>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sz="1100" b="1" i="1" dirty="0" smtClean="0"/>
          </a:p>
          <a:p>
            <a:pPr>
              <a:buNone/>
            </a:pPr>
            <a:r>
              <a:rPr lang="en-US" b="1" i="1" u="sng" dirty="0" smtClean="0"/>
              <a:t>For a text editor:</a:t>
            </a:r>
            <a:endParaRPr lang="en-US" b="1" i="1" u="sng" dirty="0" smtClean="0"/>
          </a:p>
          <a:p>
            <a:pPr>
              <a:buNone/>
            </a:pPr>
            <a:endParaRPr lang="en-US" b="1" i="1" u="sng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Create </a:t>
            </a:r>
            <a:r>
              <a:rPr lang="en-US" sz="1100" b="1" i="1" dirty="0" smtClean="0"/>
              <a:t>an HTML </a:t>
            </a:r>
            <a:r>
              <a:rPr lang="en-US" sz="1100" b="1" i="1" dirty="0" smtClean="0"/>
              <a:t>text area </a:t>
            </a:r>
            <a:r>
              <a:rPr lang="en-US" sz="1100" b="1" i="1" dirty="0" smtClean="0"/>
              <a:t>for text input.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Style the </a:t>
            </a:r>
            <a:r>
              <a:rPr lang="en-US" sz="1100" b="1" i="1" dirty="0" smtClean="0"/>
              <a:t>text area </a:t>
            </a:r>
            <a:r>
              <a:rPr lang="en-US" sz="1100" b="1" i="1" dirty="0" smtClean="0"/>
              <a:t>with CSS.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Add JavaScript code to handle text editing features.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Bind the JavaScript code to the HTML </a:t>
            </a:r>
            <a:r>
              <a:rPr lang="en-US" sz="1100" b="1" i="1" dirty="0" smtClean="0"/>
              <a:t>text area </a:t>
            </a:r>
            <a:r>
              <a:rPr lang="en-US" sz="1100" b="1" i="1" dirty="0" smtClean="0"/>
              <a:t>using event listeners.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Add additional features, such as file saving and loading, if desired.</a:t>
            </a:r>
            <a:endParaRPr lang="en-US" sz="1100" b="1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b="1" i="1" dirty="0" smtClean="0"/>
              <a:t>Test the text editor thoroughly.</a:t>
            </a:r>
            <a:endParaRPr lang="en-US" sz="1100" b="1" i="1" dirty="0" smtClean="0"/>
          </a:p>
          <a:p>
            <a:endParaRPr lang="en-US" sz="11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365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https://github.com/DivyaR2002/group_A53_2</a:t>
            </a:r>
            <a:endParaRPr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7873" y="1377778"/>
            <a:ext cx="2964927" cy="347114"/>
          </a:xfrm>
        </p:spPr>
        <p:txBody>
          <a:bodyPr>
            <a:normAutofit fontScale="90000"/>
          </a:bodyPr>
          <a:lstStyle/>
          <a:p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r>
              <a:rPr lang="en-US" dirty="0" smtClean="0"/>
              <a:t>FRONT END PROGRAMS</a:t>
            </a:r>
            <a:br>
              <a:rPr lang="en-US" dirty="0" smtClean="0"/>
            </a:br>
            <a:r>
              <a:rPr lang="en-US" dirty="0" smtClean="0"/>
              <a:t>FOR  CALCULATOR </a:t>
            </a:r>
            <a:br>
              <a:rPr lang="en-US" dirty="0" smtClean="0"/>
            </a:br>
            <a:r>
              <a:rPr lang="en-US" dirty="0" smtClean="0"/>
              <a:t>AND TEXT EDITOR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8710" y="2570018"/>
          <a:ext cx="4260215" cy="1043940"/>
        </p:xfrm>
        <a:graphic>
          <a:graphicData uri="http://schemas.openxmlformats.org/drawingml/2006/table">
            <a:tbl>
              <a:tblPr firstRow="1" bandRow="1">
                <a:tableStyleId>{B75DB1FD-6078-41F0-A226-9138D3124F42}</a:tableStyleId>
              </a:tblPr>
              <a:tblGrid>
                <a:gridCol w="1122910"/>
                <a:gridCol w="1717272"/>
                <a:gridCol w="1420091"/>
              </a:tblGrid>
              <a:tr h="521970"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LMS USERNAME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BATCH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</a:tr>
              <a:tr h="522176"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2113a5322</a:t>
                      </a:r>
                      <a:r>
                        <a:rPr lang="en-IN" alt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9</a:t>
                      </a:r>
                      <a:endParaRPr lang="en-IN" altLang="en-US" sz="1200" b="1" i="1" dirty="0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D</a:t>
                      </a:r>
                      <a:r>
                        <a:rPr lang="en-IN" altLang="en-US" sz="11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IVYA R</a:t>
                      </a:r>
                      <a:endParaRPr lang="en-IN" altLang="en-US" sz="1100" b="1" i="1" dirty="0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A53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8818" y="294409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25780"/>
            <a:ext cx="4930140" cy="4503420"/>
          </a:xfrm>
          <a:prstGeom prst="rect">
            <a:avLst/>
          </a:prstGeom>
        </p:spPr>
        <p:txBody>
          <a:bodyPr anchor="ctr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buNone/>
            </a:pPr>
            <a:r>
              <a:rPr lang="en-US" sz="1200" dirty="0" smtClean="0"/>
              <a:t>&lt;div class="calculator"&gt;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</a:t>
            </a:r>
            <a:r>
              <a:rPr lang="en-US" sz="1200" dirty="0" smtClean="0"/>
              <a:t>div class="screen"&gt;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&lt;input type="text" id="result"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&lt;/div&gt;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</a:t>
            </a:r>
            <a:r>
              <a:rPr lang="en-US" sz="1200" dirty="0" smtClean="0"/>
              <a:t>div class="buttons"&gt;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</a:t>
            </a:r>
            <a:r>
              <a:rPr lang="en-US" sz="1200" dirty="0" err="1" smtClean="0"/>
              <a:t>clearScreen</a:t>
            </a:r>
            <a:r>
              <a:rPr lang="en-US" sz="1200" dirty="0" smtClean="0"/>
              <a:t>()"&gt;C&lt;/button&gt; 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</a:t>
            </a:r>
            <a:r>
              <a:rPr lang="en-US" sz="1200" dirty="0" smtClean="0"/>
              <a:t>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="backspace()"&gt;CE&lt;/button&gt; 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</a:t>
            </a:r>
            <a:r>
              <a:rPr lang="en-US" sz="1200" dirty="0" smtClean="0"/>
              <a:t>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="append('+')"&gt;+&lt;/button&gt;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="append('-')"&gt;-&lt;/button&gt;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="append('*')"&gt;*&lt;/button&gt;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="append('/')"&gt;/&lt;/button&gt; 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</a:t>
            </a:r>
            <a:r>
              <a:rPr lang="en-US" sz="1200" dirty="0" smtClean="0"/>
              <a:t>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="calculate()"&gt;=&lt;/button&gt;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="append('7')"&gt;7&lt;/button&gt;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="append('8')"&gt;8&lt;/button&gt;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="append('9')"&gt;9&lt;/button&gt;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="append('4')"&gt;4&lt;/button&gt;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="append('5')"&gt;5&lt;/button&gt;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="append('6')"&gt;6&lt;/button&gt;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="append('1')"&gt;1&lt;/button</a:t>
            </a:r>
            <a:r>
              <a:rPr lang="en-US" sz="1200" dirty="0" smtClean="0"/>
              <a:t>&gt;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="append('2')"&gt;2&lt;/button</a:t>
            </a:r>
            <a:r>
              <a:rPr lang="en-US" sz="1200" dirty="0" smtClean="0"/>
              <a:t>&gt;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  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="append('3')"&gt;3&lt;/button&gt;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="append('0')"&gt;0&lt;/button&gt;   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="append('.')"&gt;.&lt;/button&gt;  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&lt;/</a:t>
            </a:r>
            <a:r>
              <a:rPr lang="en-US" sz="1200" dirty="0" smtClean="0"/>
              <a:t>div</a:t>
            </a:r>
            <a:r>
              <a:rPr lang="en-US" sz="1200" dirty="0" smtClean="0"/>
              <a:t>&gt;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&lt;/</a:t>
            </a:r>
            <a:r>
              <a:rPr lang="en-US" sz="1200" dirty="0" smtClean="0"/>
              <a:t>div&gt;</a:t>
            </a:r>
            <a:endParaRPr lang="en-US" sz="1600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135731" y="581891"/>
            <a:ext cx="3958287" cy="4571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1 . HTML CODE FOR CALCULATOR</a:t>
            </a:r>
            <a:endParaRPr lang="en-US" i="1" u="sng" dirty="0"/>
          </a:p>
        </p:txBody>
      </p:sp>
      <p:sp>
        <p:nvSpPr>
          <p:cNvPr id="13" name="Rectangle 12"/>
          <p:cNvSpPr/>
          <p:nvPr/>
        </p:nvSpPr>
        <p:spPr>
          <a:xfrm>
            <a:off x="561109" y="-4572547"/>
            <a:ext cx="5555672" cy="994118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000" dirty="0" smtClean="0"/>
              <a:t>&lt;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4265186" cy="45027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050" b="1" i="1" dirty="0" smtClean="0"/>
              <a:t>  .calculator {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 </a:t>
            </a:r>
            <a:r>
              <a:rPr lang="en-US" sz="1050" b="1" i="1" dirty="0" smtClean="0"/>
              <a:t>margin: 50px auto;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border: 1px solid #</a:t>
            </a:r>
            <a:r>
              <a:rPr lang="en-US" sz="1050" b="1" i="1" dirty="0" err="1" smtClean="0"/>
              <a:t>ccc</a:t>
            </a:r>
            <a:r>
              <a:rPr lang="en-US" sz="1050" b="1" i="1" dirty="0" smtClean="0"/>
              <a:t>; 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 width: 300px;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border-radius</a:t>
            </a:r>
            <a:r>
              <a:rPr lang="en-US" sz="1050" b="1" i="1" dirty="0" smtClean="0"/>
              <a:t>: 10px</a:t>
            </a:r>
            <a:r>
              <a:rPr lang="en-US" sz="1050" b="1" i="1" dirty="0" smtClean="0"/>
              <a:t>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 box-shadow: 0 0 10px #</a:t>
            </a:r>
            <a:r>
              <a:rPr lang="en-US" sz="1050" b="1" i="1" dirty="0" err="1" smtClean="0"/>
              <a:t>ccc</a:t>
            </a:r>
            <a:r>
              <a:rPr lang="en-US" sz="1050" b="1" i="1" dirty="0" smtClean="0"/>
              <a:t>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overflow: hidden; 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font-family</a:t>
            </a:r>
            <a:r>
              <a:rPr lang="en-US" sz="1050" b="1" i="1" dirty="0" smtClean="0"/>
              <a:t>: Arial, sans-serif</a:t>
            </a:r>
            <a:r>
              <a:rPr lang="en-US" sz="1050" b="1" i="1" dirty="0" smtClean="0"/>
              <a:t>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}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.</a:t>
            </a:r>
            <a:r>
              <a:rPr lang="en-US" sz="1050" b="1" i="1" dirty="0" smtClean="0"/>
              <a:t>screen </a:t>
            </a:r>
            <a:r>
              <a:rPr lang="en-US" sz="1050" b="1" i="1" dirty="0" smtClean="0"/>
              <a:t>{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 </a:t>
            </a:r>
            <a:r>
              <a:rPr lang="en-US" sz="1050" b="1" i="1" dirty="0" smtClean="0"/>
              <a:t>padding: 10px;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background-color: #f5f5f5;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text-align: right</a:t>
            </a:r>
            <a:r>
              <a:rPr lang="en-US" sz="1050" b="1" i="1" dirty="0" smtClean="0"/>
              <a:t>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}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.</a:t>
            </a:r>
            <a:r>
              <a:rPr lang="en-US" sz="1050" b="1" i="1" dirty="0" smtClean="0"/>
              <a:t>buttons { 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display</a:t>
            </a:r>
            <a:r>
              <a:rPr lang="en-US" sz="1050" b="1" i="1" dirty="0" smtClean="0"/>
              <a:t>: grid;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grid-template-columns: repeat(4, 1fr);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grid-gap: 5px;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</a:t>
            </a:r>
            <a:r>
              <a:rPr lang="en-US" sz="1050" b="1" i="1" dirty="0" smtClean="0"/>
              <a:t>padding: 10px;  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background-color</a:t>
            </a:r>
            <a:r>
              <a:rPr lang="en-US" sz="1050" b="1" i="1" dirty="0" smtClean="0"/>
              <a:t>: #</a:t>
            </a:r>
            <a:r>
              <a:rPr lang="en-US" sz="1050" b="1" i="1" dirty="0" err="1" smtClean="0"/>
              <a:t>fff</a:t>
            </a:r>
            <a:r>
              <a:rPr lang="en-US" sz="1050" b="1" i="1" dirty="0" smtClean="0"/>
              <a:t>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}</a:t>
            </a:r>
            <a:r>
              <a:rPr lang="en-US" sz="1050" b="1" i="1" dirty="0" smtClean="0"/>
              <a:t>button {  padding: 10px;  border: none;  border-radius: 5px;  font-size: 1.2em;  cursor: pointer;  background-color: #f5f5f5;  transition: all 0.3s</a:t>
            </a:r>
            <a:r>
              <a:rPr lang="en-US" sz="1050" b="1" i="1" dirty="0" smtClean="0"/>
              <a:t>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}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err="1" smtClean="0"/>
              <a:t>button:hover</a:t>
            </a:r>
            <a:r>
              <a:rPr lang="en-US" sz="1050" b="1" i="1" dirty="0" smtClean="0"/>
              <a:t> {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  </a:t>
            </a:r>
            <a:r>
              <a:rPr lang="en-US" sz="1050" b="1" i="1" dirty="0" smtClean="0"/>
              <a:t>background-color: #</a:t>
            </a:r>
            <a:r>
              <a:rPr lang="en-US" sz="1050" b="1" i="1" dirty="0" smtClean="0"/>
              <a:t>e5e5e5;</a:t>
            </a:r>
            <a:endParaRPr lang="en-US" sz="1050" b="1" i="1" dirty="0" smtClean="0"/>
          </a:p>
          <a:p>
            <a:pPr>
              <a:buNone/>
            </a:pPr>
            <a:r>
              <a:rPr lang="en-US" sz="1050" b="1" i="1" dirty="0" smtClean="0"/>
              <a:t>}</a:t>
            </a:r>
            <a:endParaRPr lang="en-US" sz="1050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CSS CODE FOR CALCULATOR</a:t>
            </a:r>
            <a:endParaRPr lang="en-US" i="1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5709014" cy="4301835"/>
          </a:xfrm>
        </p:spPr>
        <p:txBody>
          <a:bodyPr/>
          <a:lstStyle/>
          <a:p>
            <a:pPr>
              <a:buNone/>
            </a:pPr>
            <a:r>
              <a:rPr lang="en-US" b="1" i="1" dirty="0" smtClean="0"/>
              <a:t>function </a:t>
            </a:r>
            <a:r>
              <a:rPr lang="en-US" b="1" i="1" dirty="0" err="1" smtClean="0"/>
              <a:t>clearScreen</a:t>
            </a:r>
            <a:r>
              <a:rPr lang="en-US" b="1" i="1" dirty="0" smtClean="0"/>
              <a:t>() {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= </a:t>
            </a:r>
            <a:r>
              <a:rPr lang="en-US" b="1" i="1" dirty="0" smtClean="0"/>
              <a:t>"";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function </a:t>
            </a:r>
            <a:r>
              <a:rPr lang="en-US" b="1" i="1" dirty="0" smtClean="0"/>
              <a:t>backspace() { 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</a:t>
            </a:r>
            <a:r>
              <a:rPr lang="en-US" b="1" i="1" dirty="0" smtClean="0"/>
              <a:t>let result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("result").value;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= </a:t>
            </a:r>
            <a:r>
              <a:rPr lang="en-US" b="1" i="1" dirty="0" err="1" smtClean="0"/>
              <a:t>result.substring</a:t>
            </a:r>
            <a:r>
              <a:rPr lang="en-US" b="1" i="1" dirty="0" smtClean="0"/>
              <a:t>(0, </a:t>
            </a:r>
            <a:r>
              <a:rPr lang="en-US" b="1" i="1" dirty="0" err="1" smtClean="0"/>
              <a:t>result.length</a:t>
            </a:r>
            <a:r>
              <a:rPr lang="en-US" b="1" i="1" dirty="0" smtClean="0"/>
              <a:t> - 1</a:t>
            </a:r>
            <a:r>
              <a:rPr lang="en-US" b="1" i="1" dirty="0" smtClean="0"/>
              <a:t>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function </a:t>
            </a:r>
            <a:r>
              <a:rPr lang="en-US" b="1" i="1" dirty="0" smtClean="0"/>
              <a:t>append(value) {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+= value</a:t>
            </a:r>
            <a:r>
              <a:rPr lang="en-US" b="1" i="1" dirty="0" smtClean="0"/>
              <a:t>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function </a:t>
            </a:r>
            <a:r>
              <a:rPr lang="en-US" b="1" i="1" dirty="0" smtClean="0"/>
              <a:t>calculate() </a:t>
            </a:r>
            <a:r>
              <a:rPr lang="en-US" b="1" i="1" dirty="0" smtClean="0"/>
              <a:t>{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smtClean="0"/>
              <a:t>let result </a:t>
            </a:r>
            <a:r>
              <a:rPr lang="en-US" b="1" i="1" dirty="0" smtClean="0"/>
              <a:t>=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</a:t>
            </a:r>
            <a:r>
              <a:rPr lang="en-US" b="1" i="1" dirty="0" err="1" smtClean="0"/>
              <a:t>eval</a:t>
            </a:r>
            <a:r>
              <a:rPr lang="en-US" b="1" i="1" dirty="0" smtClean="0"/>
              <a:t>(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("result").value);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 = result</a:t>
            </a:r>
            <a:r>
              <a:rPr lang="en-US" b="1" i="1" dirty="0" smtClean="0"/>
              <a:t>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</a:t>
            </a: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JAVA SCRIPT CODE FOPR CALCULATOR</a:t>
            </a:r>
            <a:endParaRPr lang="en-US" i="1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739140"/>
            <a:ext cx="4265186" cy="387858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900" b="1" i="1" dirty="0" smtClean="0"/>
              <a:t>&lt;!DOCTYPE html&gt;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&lt;html&gt;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&lt;head&gt;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&lt;meta </a:t>
            </a:r>
            <a:r>
              <a:rPr lang="en-US" sz="1900" b="1" i="1" dirty="0" err="1" smtClean="0"/>
              <a:t>charset</a:t>
            </a:r>
            <a:r>
              <a:rPr lang="en-US" sz="1900" b="1" i="1" dirty="0" smtClean="0"/>
              <a:t>="UTF-8"&gt;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&lt;title&gt;Text Editor&lt;/title&gt;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&lt;link </a:t>
            </a:r>
            <a:r>
              <a:rPr lang="en-US" sz="1900" b="1" i="1" dirty="0" err="1" smtClean="0"/>
              <a:t>rel</a:t>
            </a:r>
            <a:r>
              <a:rPr lang="en-US" sz="1900" b="1" i="1" dirty="0" smtClean="0"/>
              <a:t>="</a:t>
            </a:r>
            <a:r>
              <a:rPr lang="en-US" sz="1900" b="1" i="1" dirty="0" err="1" smtClean="0"/>
              <a:t>stylesheet</a:t>
            </a:r>
            <a:r>
              <a:rPr lang="en-US" sz="1900" b="1" i="1" dirty="0" smtClean="0"/>
              <a:t>" </a:t>
            </a:r>
            <a:r>
              <a:rPr lang="en-US" sz="1900" b="1" i="1" dirty="0" err="1" smtClean="0"/>
              <a:t>href</a:t>
            </a:r>
            <a:r>
              <a:rPr lang="en-US" sz="1900" b="1" i="1" dirty="0" smtClean="0"/>
              <a:t>="style.css"&gt;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&lt;/head&gt;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&lt;body&gt;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&lt;div id="editor" </a:t>
            </a:r>
            <a:r>
              <a:rPr lang="en-US" sz="1900" b="1" i="1" dirty="0" err="1" smtClean="0"/>
              <a:t>contenteditable</a:t>
            </a:r>
            <a:r>
              <a:rPr lang="en-US" sz="1900" b="1" i="1" dirty="0" smtClean="0"/>
              <a:t>="true"&gt;&lt;/div&gt;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&lt;button id="bold"&gt;Bold&lt;/button&gt;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&lt;button id="italic"&gt;Italic&lt;/button&gt;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&lt;button id="underline"&gt;Underline&lt;/button&gt;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  &lt;script </a:t>
            </a:r>
            <a:r>
              <a:rPr lang="en-US" sz="1900" b="1" i="1" dirty="0" err="1" smtClean="0"/>
              <a:t>src</a:t>
            </a:r>
            <a:r>
              <a:rPr lang="en-US" sz="1900" b="1" i="1" dirty="0" smtClean="0"/>
              <a:t>="script.js"&gt;&lt;/script&gt;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  &lt;/body&gt;</a:t>
            </a:r>
            <a:endParaRPr lang="en-US" sz="1900" b="1" i="1" dirty="0" smtClean="0"/>
          </a:p>
          <a:p>
            <a:pPr>
              <a:buNone/>
            </a:pPr>
            <a:r>
              <a:rPr lang="en-US" sz="1900" b="1" i="1" dirty="0" smtClean="0"/>
              <a:t>&lt;/html&gt;</a:t>
            </a:r>
            <a:endParaRPr lang="en-US" sz="1900" b="1" i="1" dirty="0" smtClean="0"/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2 . HTML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1074421"/>
            <a:ext cx="4299108" cy="3208020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5600" b="1" i="1" dirty="0" smtClean="0"/>
              <a:t>#editor {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border: 1px solid black;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height: 300px;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padding: 10px;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font-size: 16px;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}</a:t>
            </a:r>
            <a:endParaRPr lang="en-US" sz="5600" b="1" i="1" dirty="0" smtClean="0"/>
          </a:p>
          <a:p>
            <a:pPr>
              <a:buNone/>
            </a:pP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button {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margin: 10px;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padding: 5px 10px;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  font-size: 16px;</a:t>
            </a: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}</a:t>
            </a:r>
            <a:endParaRPr lang="en-US" sz="5600" b="1" i="1" dirty="0" smtClean="0"/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CSS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70511" y="769620"/>
            <a:ext cx="6017932" cy="38633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 smtClean="0"/>
              <a:t>const editor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("editor");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boldButton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("bold");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italicButton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("italic");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underlineButton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("underline");</a:t>
            </a:r>
            <a:endParaRPr lang="en-US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boldButton.addEventListener</a:t>
            </a:r>
            <a:r>
              <a:rPr lang="en-US" b="1" i="1" dirty="0" smtClean="0"/>
              <a:t>("click", () =&gt; {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("bold", false, null);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});</a:t>
            </a:r>
            <a:endParaRPr lang="en-US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italicButton.addEventListener</a:t>
            </a:r>
            <a:r>
              <a:rPr lang="en-US" b="1" i="1" dirty="0" smtClean="0"/>
              <a:t>("click", () =&gt; {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("italic", false, null);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});</a:t>
            </a:r>
            <a:endParaRPr lang="en-US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underlineButton.addEventListener</a:t>
            </a:r>
            <a:r>
              <a:rPr lang="en-US" b="1" i="1" dirty="0" smtClean="0"/>
              <a:t>("click", () =&gt; {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("underline", false, null);</a:t>
            </a:r>
            <a:endParaRPr lang="en-US" b="1" i="1" dirty="0" smtClean="0"/>
          </a:p>
          <a:p>
            <a:pPr>
              <a:buNone/>
            </a:pPr>
            <a:r>
              <a:rPr lang="en-US" b="1" i="1" dirty="0" smtClean="0"/>
              <a:t>});</a:t>
            </a:r>
            <a:endParaRPr lang="en-US" b="1" i="1" dirty="0" smtClean="0"/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JAVA SCRIPT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5870</Words>
  <Application>WPS Presentation</Application>
  <PresentationFormat>On-screen Show (16:9)</PresentationFormat>
  <Paragraphs>299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 Medium</vt:lpstr>
      <vt:lpstr>EB Garamond</vt:lpstr>
      <vt:lpstr>Courier New</vt:lpstr>
      <vt:lpstr>EB Garamond SemiBold</vt:lpstr>
      <vt:lpstr>Microsoft YaHei</vt:lpstr>
      <vt:lpstr>Arial Unicode MS</vt:lpstr>
      <vt:lpstr>Simple Light</vt:lpstr>
      <vt:lpstr>PowerPoint 演示文稿</vt:lpstr>
      <vt:lpstr>    FRONT END PROGRAMS FOR  CALCULATOR  AND TEXT EDITOR </vt:lpstr>
      <vt:lpstr>PowerPoint 演示文稿</vt:lpstr>
      <vt:lpstr>1 . HTML CODE FOR CALCULATOR</vt:lpstr>
      <vt:lpstr>CSS CODE FOR CALCULATOR</vt:lpstr>
      <vt:lpstr>JAVA SCRIPT CODE FOPR CALCULATOR</vt:lpstr>
      <vt:lpstr>2 . HTML CODE FOR TEXT EDITOR</vt:lpstr>
      <vt:lpstr>CSS CODE FOR TEXT EDITOR</vt:lpstr>
      <vt:lpstr>JAVA SCRIPT CODE FOR TEXT EDITOR</vt:lpstr>
      <vt:lpstr>PowerPoint 演示文稿</vt:lpstr>
      <vt:lpstr>PowerPoint 演示文稿</vt:lpstr>
      <vt:lpstr>SUMMARY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keert</cp:lastModifiedBy>
  <cp:revision>14</cp:revision>
  <dcterms:created xsi:type="dcterms:W3CDTF">2020-08-13T11:21:00Z</dcterms:created>
  <dcterms:modified xsi:type="dcterms:W3CDTF">2023-03-31T12:03:24Z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24DAACC3B95A46DD99D76CB645AF1C5D</vt:lpwstr>
  </property>
  <property fmtid="{D5CDD505-2E9C-101B-9397-08002B2CF9AE}" pid="3" name="KSOProductBuildVer">
    <vt:lpwstr>1033-11.2.0.11498</vt:lpwstr>
  </property>
</Properties>
</file>